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9" r:id="rId2"/>
    <p:sldId id="266" r:id="rId3"/>
    <p:sldId id="268" r:id="rId4"/>
    <p:sldId id="26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B6E77-D917-412B-891F-1C6A6276C3B2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345C4-E0B0-4EC8-8499-CC69CED714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B6E77-D917-412B-891F-1C6A6276C3B2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345C4-E0B0-4EC8-8499-CC69CED714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B6E77-D917-412B-891F-1C6A6276C3B2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345C4-E0B0-4EC8-8499-CC69CED714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B6E77-D917-412B-891F-1C6A6276C3B2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345C4-E0B0-4EC8-8499-CC69CED714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B6E77-D917-412B-891F-1C6A6276C3B2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F6345C4-E0B0-4EC8-8499-CC69CED714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B6E77-D917-412B-891F-1C6A6276C3B2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345C4-E0B0-4EC8-8499-CC69CED714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B6E77-D917-412B-891F-1C6A6276C3B2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345C4-E0B0-4EC8-8499-CC69CED714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B6E77-D917-412B-891F-1C6A6276C3B2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345C4-E0B0-4EC8-8499-CC69CED714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B6E77-D917-412B-891F-1C6A6276C3B2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345C4-E0B0-4EC8-8499-CC69CED714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B6E77-D917-412B-891F-1C6A6276C3B2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345C4-E0B0-4EC8-8499-CC69CED714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B6E77-D917-412B-891F-1C6A6276C3B2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345C4-E0B0-4EC8-8499-CC69CED714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79B6E77-D917-412B-891F-1C6A6276C3B2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F6345C4-E0B0-4EC8-8499-CC69CED714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09600"/>
            <a:ext cx="8748464" cy="1828800"/>
          </a:xfrm>
        </p:spPr>
        <p:txBody>
          <a:bodyPr/>
          <a:lstStyle/>
          <a:p>
            <a:r>
              <a:rPr lang="ru-RU" dirty="0" smtClean="0"/>
              <a:t>Информация по технологии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2507786"/>
            <a:ext cx="8435280" cy="1509712"/>
          </a:xfrm>
        </p:spPr>
        <p:txBody>
          <a:bodyPr/>
          <a:lstStyle/>
          <a:p>
            <a:r>
              <a:rPr lang="ru-RU" dirty="0" smtClean="0"/>
              <a:t>Подготовила учитель начальных классов МБОУ «Лицей №21»го г.Уфа, РБ</a:t>
            </a:r>
          </a:p>
          <a:p>
            <a:r>
              <a:rPr lang="ru-RU" dirty="0" smtClean="0"/>
              <a:t>                                </a:t>
            </a:r>
            <a:r>
              <a:rPr lang="ru-RU" dirty="0" smtClean="0"/>
              <a:t>            </a:t>
            </a:r>
            <a:r>
              <a:rPr lang="ru-RU" dirty="0" err="1" smtClean="0"/>
              <a:t>Муслимова</a:t>
            </a:r>
            <a:r>
              <a:rPr lang="ru-RU" dirty="0" smtClean="0"/>
              <a:t> З.Ю.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s://ds02.infourok.ru/uploads/ex/1174/00025b63-f910733e/img13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s://ds05.infourok.ru/uploads/ex/0c96/000465dd-88a5af9d/img1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s://ds02.infourok.ru/uploads/ex/00a0/00025e17-094e0180/img3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-243408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19</Words>
  <Application>Microsoft Office PowerPoint</Application>
  <PresentationFormat>Экран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Апекс</vt:lpstr>
      <vt:lpstr>Информация по технологии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 ж, голубушки-сестрицы, Выбирайтесь из светлицы. Поезжайте вслед за мной, Вслед за мной и за сестрой. Чем вы, гости,  торг ведете И куда теперь плывете? В добрый путь вам, господа.</dc:title>
  <dc:creator>Александр</dc:creator>
  <cp:lastModifiedBy>Сорокин</cp:lastModifiedBy>
  <cp:revision>31</cp:revision>
  <dcterms:created xsi:type="dcterms:W3CDTF">2019-09-18T14:47:31Z</dcterms:created>
  <dcterms:modified xsi:type="dcterms:W3CDTF">2022-01-19T12:39:28Z</dcterms:modified>
</cp:coreProperties>
</file>